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BAF19-35BF-43B5-ADA1-1209BE58E2B6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4588B-FC8E-4015-816B-1520F28D9077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763688" y="1412776"/>
            <a:ext cx="698477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/>
            <a:r>
              <a:rPr lang="es-ES_tradnl" dirty="0" smtClean="0">
                <a:solidFill>
                  <a:schemeClr val="bg1"/>
                </a:solidFill>
              </a:rPr>
              <a:t>Suma de nuevos vehículos de inversión en el ecosistema emprendedor creados desde 2013 gracias a los apoyos del INADEM en relación con el total de vehículos existentes a inicios de 2013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780928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los nuevos vehículos de inversión que se crean en el ecosistema emprendedor gracias a los apoyos del Fondo Nacional Emprendedor, en comparación con los vehículos de inversión que existían en el país previo a la creación del INADEM en 2013.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44008" y="2348880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717477"/>
            <a:ext cx="1359595" cy="135959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9512" y="176352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835696" y="4725144"/>
          <a:ext cx="6192687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09634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Suma de nuevos vehículos de inversión en el ecosistema emprendedor creados desde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Total de vehículos de inversión en el ecosistema emprendedor existentes a inicios de 2013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63688" y="43651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6104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</a:rPr>
              <a:t>  </a:t>
            </a:r>
            <a:r>
              <a:rPr lang="es-MX" dirty="0" smtClean="0">
                <a:solidFill>
                  <a:prstClr val="black"/>
                </a:solidFill>
              </a:rPr>
              <a:t> Proyectos apoyados </a:t>
            </a:r>
            <a:r>
              <a:rPr lang="es-ES_tradnl" dirty="0" smtClean="0"/>
              <a:t>Convocatoria </a:t>
            </a:r>
            <a:r>
              <a:rPr lang="es-ES_tradnl" dirty="0" smtClean="0"/>
              <a:t>3.2 Apoyo a fondos de capital emprendedor y empresas de alto impacto en etapa de escalamiento industrial y/o comercial 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16 Rectángulo"/>
          <p:cNvSpPr/>
          <p:nvPr/>
        </p:nvSpPr>
        <p:spPr>
          <a:xfrm>
            <a:off x="1043608" y="1268760"/>
            <a:ext cx="7200800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3606" y="1681232"/>
          <a:ext cx="7128793" cy="1010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28194"/>
                <a:gridCol w="2308663"/>
                <a:gridCol w="30919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180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160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convocatoria 3.2 se publicó el 1 de julio, por lo que el número de vehículos de inversión creados desde 2013 se mantiene en 24</a:t>
                      </a:r>
                      <a:endParaRPr lang="es-MX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182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10</cp:revision>
  <dcterms:created xsi:type="dcterms:W3CDTF">2015-09-21T16:57:35Z</dcterms:created>
  <dcterms:modified xsi:type="dcterms:W3CDTF">2016-10-18T17:09:10Z</dcterms:modified>
</cp:coreProperties>
</file>